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5661600" cy="338328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065" userDrawn="1">
          <p15:clr>
            <a:srgbClr val="A4A3A4"/>
          </p15:clr>
        </p15:guide>
        <p15:guide id="2" pos="11231" userDrawn="1">
          <p15:clr>
            <a:srgbClr val="A4A3A4"/>
          </p15:clr>
        </p15:guide>
        <p15:guide id="3" orient="horz" pos="925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721728-5AF0-E72B-B5D6-EACD39E09772}" name="Yegorov, Sergey" initials="YS" userId="S::yegorovs@mcmaster.ca::255fd43c-8d49-42aa-958e-50e5551c187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0000"/>
    <a:srgbClr val="0000FF"/>
    <a:srgbClr val="A30A0A"/>
    <a:srgbClr val="050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5086" autoAdjust="0"/>
  </p:normalViewPr>
  <p:slideViewPr>
    <p:cSldViewPr snapToGrid="0">
      <p:cViewPr varScale="1">
        <p:scale>
          <a:sx n="23" d="100"/>
          <a:sy n="23" d="100"/>
        </p:scale>
        <p:origin x="2652" y="84"/>
      </p:cViewPr>
      <p:guideLst>
        <p:guide orient="horz" pos="9065"/>
        <p:guide pos="11231"/>
        <p:guide orient="horz" pos="92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622425" y="685800"/>
            <a:ext cx="36131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99547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622425" y="685800"/>
            <a:ext cx="36131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674628" y="10510101"/>
            <a:ext cx="30312359" cy="7252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0"/>
              <a:buFont typeface="Calibri"/>
              <a:buNone/>
              <a:defRPr sz="2069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5349243" y="19171924"/>
            <a:ext cx="24963120" cy="864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3005"/>
              </a:spcBef>
              <a:spcAft>
                <a:spcPts val="0"/>
              </a:spcAft>
              <a:buClr>
                <a:srgbClr val="888888"/>
              </a:buClr>
              <a:buSzPts val="12200"/>
              <a:buFont typeface="Arial"/>
              <a:buNone/>
              <a:defRPr sz="1502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2636"/>
              </a:spcBef>
              <a:spcAft>
                <a:spcPts val="0"/>
              </a:spcAft>
              <a:buClr>
                <a:srgbClr val="888888"/>
              </a:buClr>
              <a:buSzPts val="10700"/>
              <a:buFont typeface="Arial"/>
              <a:buNone/>
              <a:defRPr sz="1317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2266"/>
              </a:spcBef>
              <a:spcAft>
                <a:spcPts val="0"/>
              </a:spcAft>
              <a:buClr>
                <a:srgbClr val="888888"/>
              </a:buClr>
              <a:buSzPts val="9200"/>
              <a:buFont typeface="Arial"/>
              <a:buNone/>
              <a:defRPr sz="1133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1896"/>
              </a:spcBef>
              <a:spcAft>
                <a:spcPts val="0"/>
              </a:spcAft>
              <a:buClr>
                <a:srgbClr val="888888"/>
              </a:buClr>
              <a:buSzPts val="7700"/>
              <a:buFont typeface="Arial"/>
              <a:buNone/>
              <a:defRPr sz="94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1896"/>
              </a:spcBef>
              <a:spcAft>
                <a:spcPts val="0"/>
              </a:spcAft>
              <a:buClr>
                <a:srgbClr val="888888"/>
              </a:buClr>
              <a:buSzPts val="7700"/>
              <a:buFont typeface="Arial"/>
              <a:buNone/>
              <a:defRPr sz="94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1896"/>
              </a:spcBef>
              <a:spcAft>
                <a:spcPts val="0"/>
              </a:spcAft>
              <a:buClr>
                <a:srgbClr val="888888"/>
              </a:buClr>
              <a:buSzPts val="7700"/>
              <a:buFont typeface="Arial"/>
              <a:buNone/>
              <a:defRPr sz="94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1896"/>
              </a:spcBef>
              <a:spcAft>
                <a:spcPts val="0"/>
              </a:spcAft>
              <a:buClr>
                <a:srgbClr val="888888"/>
              </a:buClr>
              <a:buSzPts val="7700"/>
              <a:buFont typeface="Arial"/>
              <a:buNone/>
              <a:defRPr sz="94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1896"/>
              </a:spcBef>
              <a:spcAft>
                <a:spcPts val="0"/>
              </a:spcAft>
              <a:buClr>
                <a:srgbClr val="888888"/>
              </a:buClr>
              <a:buSzPts val="7700"/>
              <a:buFont typeface="Arial"/>
              <a:buNone/>
              <a:defRPr sz="94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1896"/>
              </a:spcBef>
              <a:spcAft>
                <a:spcPts val="0"/>
              </a:spcAft>
              <a:buClr>
                <a:srgbClr val="888888"/>
              </a:buClr>
              <a:buSzPts val="7700"/>
              <a:buFont typeface="Arial"/>
              <a:buNone/>
              <a:defRPr sz="9483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783083" y="31358003"/>
            <a:ext cx="83210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66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12184381" y="31358003"/>
            <a:ext cx="112928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6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25557484" y="31358003"/>
            <a:ext cx="83210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750" tIns="174875" rIns="349750" bIns="1748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66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66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66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66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66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66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66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66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66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783088" y="1354883"/>
            <a:ext cx="32095441" cy="56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0"/>
              <a:buFont typeface="Calibri"/>
              <a:buNone/>
              <a:defRPr sz="2069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783086" y="7894323"/>
            <a:ext cx="15750541" cy="22328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63110" marR="0" lvl="0" indent="-1118401" algn="l" rtl="0">
              <a:spcBef>
                <a:spcPts val="2636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ial"/>
              <a:buChar char="•"/>
              <a:defRPr sz="1317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6222" marR="0" lvl="1" indent="-1001087" algn="l" rtl="0">
              <a:spcBef>
                <a:spcPts val="2266"/>
              </a:spcBef>
              <a:spcAft>
                <a:spcPts val="0"/>
              </a:spcAft>
              <a:buClr>
                <a:schemeClr val="dk1"/>
              </a:buClr>
              <a:buSzPts val="9200"/>
              <a:buFont typeface="Arial"/>
              <a:buChar char="–"/>
              <a:defRPr sz="113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89332" marR="0" lvl="2" indent="-883771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52445" marR="0" lvl="3" indent="-821203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–"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15556" marR="0" lvl="4" indent="-821203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»"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378668" marR="0" lvl="5" indent="-821203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41778" marR="0" lvl="6" indent="-821203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4890" marR="0" lvl="7" indent="-821203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8000" marR="0" lvl="8" indent="-821203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18127987" y="7894323"/>
            <a:ext cx="15750541" cy="22328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63110" marR="0" lvl="0" indent="-1118401" algn="l" rtl="0">
              <a:spcBef>
                <a:spcPts val="2636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ial"/>
              <a:buChar char="•"/>
              <a:defRPr sz="1317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6222" marR="0" lvl="1" indent="-1001087" algn="l" rtl="0">
              <a:spcBef>
                <a:spcPts val="2266"/>
              </a:spcBef>
              <a:spcAft>
                <a:spcPts val="0"/>
              </a:spcAft>
              <a:buClr>
                <a:schemeClr val="dk1"/>
              </a:buClr>
              <a:buSzPts val="9200"/>
              <a:buFont typeface="Arial"/>
              <a:buChar char="–"/>
              <a:defRPr sz="113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89332" marR="0" lvl="2" indent="-883771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52445" marR="0" lvl="3" indent="-821203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–"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15556" marR="0" lvl="4" indent="-821203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»"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378668" marR="0" lvl="5" indent="-821203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41778" marR="0" lvl="6" indent="-821203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4890" marR="0" lvl="7" indent="-821203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8000" marR="0" lvl="8" indent="-821203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1783083" y="31358003"/>
            <a:ext cx="83210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12184381" y="31358003"/>
            <a:ext cx="112928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25557484" y="31358003"/>
            <a:ext cx="83210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750" tIns="174875" rIns="349750" bIns="1748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783088" y="1354883"/>
            <a:ext cx="32095441" cy="56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0"/>
              <a:buFont typeface="Calibri"/>
              <a:buNone/>
              <a:defRPr sz="2069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783085" y="7573227"/>
            <a:ext cx="15756734" cy="31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563110" marR="0" lvl="0" indent="-281556" algn="l" rtl="0">
              <a:spcBef>
                <a:spcPts val="2266"/>
              </a:spcBef>
              <a:spcAft>
                <a:spcPts val="0"/>
              </a:spcAft>
              <a:buClr>
                <a:schemeClr val="dk1"/>
              </a:buClr>
              <a:buSzPts val="9200"/>
              <a:buFont typeface="Arial"/>
              <a:buNone/>
              <a:defRPr sz="1133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6222" marR="0" lvl="1" indent="-281556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None/>
              <a:defRPr sz="948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89332" marR="0" lvl="2" indent="-281556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84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52445" marR="0" lvl="3" indent="-281556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751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15556" marR="0" lvl="4" indent="-281556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751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378668" marR="0" lvl="5" indent="-281556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751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41778" marR="0" lvl="6" indent="-281556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751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4890" marR="0" lvl="7" indent="-281556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751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8000" marR="0" lvl="8" indent="-281556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751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1783085" y="10729388"/>
            <a:ext cx="15756734" cy="1949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63110" marR="0" lvl="0" indent="-1001087" algn="l" rtl="0">
              <a:spcBef>
                <a:spcPts val="2266"/>
              </a:spcBef>
              <a:spcAft>
                <a:spcPts val="0"/>
              </a:spcAft>
              <a:buClr>
                <a:schemeClr val="dk1"/>
              </a:buClr>
              <a:buSzPts val="9200"/>
              <a:buFont typeface="Arial"/>
              <a:buChar char="•"/>
              <a:defRPr sz="113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6222" marR="0" lvl="1" indent="-883771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–"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89332" marR="0" lvl="2" indent="-821203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52445" marR="0" lvl="3" indent="-758635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–"/>
              <a:defRPr sz="75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15556" marR="0" lvl="4" indent="-758635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»"/>
              <a:defRPr sz="75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378668" marR="0" lvl="5" indent="-758635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sz="75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41778" marR="0" lvl="6" indent="-758635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sz="75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4890" marR="0" lvl="7" indent="-758635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sz="75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8000" marR="0" lvl="8" indent="-758635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sz="75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18115601" y="7573227"/>
            <a:ext cx="15762922" cy="31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563110" marR="0" lvl="0" indent="-281556" algn="l" rtl="0">
              <a:spcBef>
                <a:spcPts val="2266"/>
              </a:spcBef>
              <a:spcAft>
                <a:spcPts val="0"/>
              </a:spcAft>
              <a:buClr>
                <a:schemeClr val="dk1"/>
              </a:buClr>
              <a:buSzPts val="9200"/>
              <a:buFont typeface="Arial"/>
              <a:buNone/>
              <a:defRPr sz="1133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6222" marR="0" lvl="1" indent="-281556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None/>
              <a:defRPr sz="948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89332" marR="0" lvl="2" indent="-281556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84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52445" marR="0" lvl="3" indent="-281556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751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15556" marR="0" lvl="4" indent="-281556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751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378668" marR="0" lvl="5" indent="-281556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751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41778" marR="0" lvl="6" indent="-281556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751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4890" marR="0" lvl="7" indent="-281556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751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8000" marR="0" lvl="8" indent="-281556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751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18115601" y="10729388"/>
            <a:ext cx="15762922" cy="1949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63110" marR="0" lvl="0" indent="-1001087" algn="l" rtl="0">
              <a:spcBef>
                <a:spcPts val="2266"/>
              </a:spcBef>
              <a:spcAft>
                <a:spcPts val="0"/>
              </a:spcAft>
              <a:buClr>
                <a:schemeClr val="dk1"/>
              </a:buClr>
              <a:buSzPts val="9200"/>
              <a:buFont typeface="Arial"/>
              <a:buChar char="•"/>
              <a:defRPr sz="113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6222" marR="0" lvl="1" indent="-883771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–"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89332" marR="0" lvl="2" indent="-821203" algn="l" rtl="0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52445" marR="0" lvl="3" indent="-758635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–"/>
              <a:defRPr sz="75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15556" marR="0" lvl="4" indent="-758635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»"/>
              <a:defRPr sz="75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378668" marR="0" lvl="5" indent="-758635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sz="75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41778" marR="0" lvl="6" indent="-758635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sz="75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4890" marR="0" lvl="7" indent="-758635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sz="75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8000" marR="0" lvl="8" indent="-758635" algn="l" rtl="0">
              <a:spcBef>
                <a:spcPts val="1503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sz="75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1783083" y="31358003"/>
            <a:ext cx="83210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12184381" y="31358003"/>
            <a:ext cx="112928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25557484" y="31358003"/>
            <a:ext cx="83210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750" tIns="174875" rIns="349750" bIns="1748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783088" y="1354883"/>
            <a:ext cx="32095441" cy="56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0"/>
              <a:buFont typeface="Calibri"/>
              <a:buNone/>
              <a:defRPr sz="2069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783083" y="31358003"/>
            <a:ext cx="83210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12184381" y="31358003"/>
            <a:ext cx="112928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25557484" y="31358003"/>
            <a:ext cx="83210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750" tIns="174875" rIns="349750" bIns="1748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1783083" y="31358003"/>
            <a:ext cx="83210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12184381" y="31358003"/>
            <a:ext cx="112928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25557484" y="31358003"/>
            <a:ext cx="83210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750" tIns="174875" rIns="349750" bIns="1748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783083" y="1347047"/>
            <a:ext cx="11732420" cy="573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Calibri"/>
              <a:buNone/>
              <a:defRPr sz="948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13942699" y="1347052"/>
            <a:ext cx="19935825" cy="28875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63110" marR="0" lvl="0" indent="-1235716" algn="l" rtl="0">
              <a:spcBef>
                <a:spcPts val="3005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Char char="•"/>
              <a:defRPr sz="150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6222" marR="0" lvl="1" indent="-1118401" algn="l" rtl="0">
              <a:spcBef>
                <a:spcPts val="2636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ial"/>
              <a:buChar char="–"/>
              <a:defRPr sz="1317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89332" marR="0" lvl="2" indent="-1001087" algn="l" rtl="0">
              <a:spcBef>
                <a:spcPts val="2266"/>
              </a:spcBef>
              <a:spcAft>
                <a:spcPts val="0"/>
              </a:spcAft>
              <a:buClr>
                <a:schemeClr val="dk1"/>
              </a:buClr>
              <a:buSzPts val="9200"/>
              <a:buFont typeface="Arial"/>
              <a:buChar char="•"/>
              <a:defRPr sz="113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52445" marR="0" lvl="3" indent="-883771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–"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15556" marR="0" lvl="4" indent="-883771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»"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378668" marR="0" lvl="5" indent="-883771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41778" marR="0" lvl="6" indent="-883771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4890" marR="0" lvl="7" indent="-883771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8000" marR="0" lvl="8" indent="-883771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1783083" y="7079834"/>
            <a:ext cx="11732420" cy="2314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63110" marR="0" lvl="0" indent="-281556" algn="l" rtl="0">
              <a:spcBef>
                <a:spcPts val="133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66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6222" marR="0" lvl="1" indent="-281556" algn="l" rtl="0"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sz="5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89332" marR="0" lvl="2" indent="-281556" algn="l" rtl="0">
              <a:spcBef>
                <a:spcPts val="936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4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52445" marR="0" lvl="3" indent="-281556" algn="l" rtl="0">
              <a:spcBef>
                <a:spcPts val="837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1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15556" marR="0" lvl="4" indent="-281556" algn="l" rtl="0">
              <a:spcBef>
                <a:spcPts val="837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1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378668" marR="0" lvl="5" indent="-281556" algn="l" rtl="0">
              <a:spcBef>
                <a:spcPts val="837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1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41778" marR="0" lvl="6" indent="-281556" algn="l" rtl="0">
              <a:spcBef>
                <a:spcPts val="837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1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4890" marR="0" lvl="7" indent="-281556" algn="l" rtl="0">
              <a:spcBef>
                <a:spcPts val="837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1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8000" marR="0" lvl="8" indent="-281556" algn="l" rtl="0">
              <a:spcBef>
                <a:spcPts val="837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1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1783083" y="31358003"/>
            <a:ext cx="83210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12184381" y="31358003"/>
            <a:ext cx="112928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25557484" y="31358003"/>
            <a:ext cx="83210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750" tIns="174875" rIns="349750" bIns="1748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989924" y="23682962"/>
            <a:ext cx="21396960" cy="279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Calibri"/>
              <a:buNone/>
              <a:defRPr sz="9483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6989924" y="3023024"/>
            <a:ext cx="21396960" cy="2029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3005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None/>
              <a:defRPr sz="150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2636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ial"/>
              <a:buNone/>
              <a:defRPr sz="1317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2266"/>
              </a:spcBef>
              <a:spcAft>
                <a:spcPts val="0"/>
              </a:spcAft>
              <a:buClr>
                <a:schemeClr val="dk1"/>
              </a:buClr>
              <a:buSzPts val="9200"/>
              <a:buFont typeface="Arial"/>
              <a:buNone/>
              <a:defRPr sz="113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None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None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None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None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None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None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989924" y="26478872"/>
            <a:ext cx="21396960" cy="3970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63110" marR="0" lvl="0" indent="-281556" algn="l" rtl="0">
              <a:spcBef>
                <a:spcPts val="133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66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6222" marR="0" lvl="1" indent="-281556" algn="l" rtl="0">
              <a:spcBef>
                <a:spcPts val="1133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sz="566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89332" marR="0" lvl="2" indent="-281556" algn="l" rtl="0">
              <a:spcBef>
                <a:spcPts val="936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4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52445" marR="0" lvl="3" indent="-281556" algn="l" rtl="0">
              <a:spcBef>
                <a:spcPts val="837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1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15556" marR="0" lvl="4" indent="-281556" algn="l" rtl="0">
              <a:spcBef>
                <a:spcPts val="837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1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378668" marR="0" lvl="5" indent="-281556" algn="l" rtl="0">
              <a:spcBef>
                <a:spcPts val="837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1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41778" marR="0" lvl="6" indent="-281556" algn="l" rtl="0">
              <a:spcBef>
                <a:spcPts val="837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1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4890" marR="0" lvl="7" indent="-281556" algn="l" rtl="0">
              <a:spcBef>
                <a:spcPts val="837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1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8000" marR="0" lvl="8" indent="-281556" algn="l" rtl="0">
              <a:spcBef>
                <a:spcPts val="837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1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1783083" y="31358003"/>
            <a:ext cx="83210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12184381" y="31358003"/>
            <a:ext cx="112928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25557484" y="31358003"/>
            <a:ext cx="83210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750" tIns="174875" rIns="349750" bIns="1748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783088" y="1354883"/>
            <a:ext cx="32095441" cy="56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0"/>
              <a:buFont typeface="Calibri"/>
              <a:buNone/>
              <a:defRPr sz="2069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6666761" y="3010645"/>
            <a:ext cx="22328084" cy="3209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63110" marR="0" lvl="0" indent="-1235716" algn="l" rtl="0">
              <a:spcBef>
                <a:spcPts val="3005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Char char="•"/>
              <a:defRPr sz="150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6222" marR="0" lvl="1" indent="-1118401" algn="l" rtl="0">
              <a:spcBef>
                <a:spcPts val="2636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ial"/>
              <a:buChar char="–"/>
              <a:defRPr sz="1317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89332" marR="0" lvl="2" indent="-1001087" algn="l" rtl="0">
              <a:spcBef>
                <a:spcPts val="2266"/>
              </a:spcBef>
              <a:spcAft>
                <a:spcPts val="0"/>
              </a:spcAft>
              <a:buClr>
                <a:schemeClr val="dk1"/>
              </a:buClr>
              <a:buSzPts val="9200"/>
              <a:buFont typeface="Arial"/>
              <a:buChar char="•"/>
              <a:defRPr sz="113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52445" marR="0" lvl="3" indent="-883771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–"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15556" marR="0" lvl="4" indent="-883771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»"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378668" marR="0" lvl="5" indent="-883771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41778" marR="0" lvl="6" indent="-883771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4890" marR="0" lvl="7" indent="-883771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8000" marR="0" lvl="8" indent="-883771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1783083" y="31358003"/>
            <a:ext cx="83210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12184381" y="31358003"/>
            <a:ext cx="112928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25557484" y="31358003"/>
            <a:ext cx="83210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750" tIns="174875" rIns="349750" bIns="1748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15432831" y="11776714"/>
            <a:ext cx="28867522" cy="802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0"/>
              <a:buFont typeface="Calibri"/>
              <a:buNone/>
              <a:defRPr sz="2069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218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-912070" y="4050035"/>
            <a:ext cx="28867522" cy="2347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63110" marR="0" lvl="0" indent="-1235716" algn="l" rtl="0">
              <a:spcBef>
                <a:spcPts val="3005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Char char="•"/>
              <a:defRPr sz="1502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126222" marR="0" lvl="1" indent="-1118401" algn="l" rtl="0">
              <a:spcBef>
                <a:spcPts val="2636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ial"/>
              <a:buChar char="–"/>
              <a:defRPr sz="1317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89332" marR="0" lvl="2" indent="-1001087" algn="l" rtl="0">
              <a:spcBef>
                <a:spcPts val="2266"/>
              </a:spcBef>
              <a:spcAft>
                <a:spcPts val="0"/>
              </a:spcAft>
              <a:buClr>
                <a:schemeClr val="dk1"/>
              </a:buClr>
              <a:buSzPts val="9200"/>
              <a:buFont typeface="Arial"/>
              <a:buChar char="•"/>
              <a:defRPr sz="1133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52445" marR="0" lvl="3" indent="-883771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–"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815556" marR="0" lvl="4" indent="-883771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»"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378668" marR="0" lvl="5" indent="-883771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41778" marR="0" lvl="6" indent="-883771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04890" marR="0" lvl="7" indent="-883771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68000" marR="0" lvl="8" indent="-883771" algn="l" rtl="0">
              <a:spcBef>
                <a:spcPts val="1896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sz="948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1783083" y="31358003"/>
            <a:ext cx="83210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12184381" y="31358003"/>
            <a:ext cx="112928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25557484" y="31358003"/>
            <a:ext cx="83210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750" tIns="174875" rIns="349750" bIns="1748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665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83088" y="1354883"/>
            <a:ext cx="32095441" cy="56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0"/>
              <a:buFont typeface="Calibri"/>
              <a:buNone/>
              <a:defRPr sz="16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83088" y="7894323"/>
            <a:ext cx="32095441" cy="22328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003300" algn="l" rtl="0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Char char="•"/>
              <a:defRPr sz="1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08050" algn="l" rtl="0">
              <a:spcBef>
                <a:spcPts val="2140"/>
              </a:spcBef>
              <a:spcAft>
                <a:spcPts val="0"/>
              </a:spcAft>
              <a:buClr>
                <a:schemeClr val="dk1"/>
              </a:buClr>
              <a:buSzPts val="10700"/>
              <a:buFont typeface="Arial"/>
              <a:buChar char="–"/>
              <a:defRPr sz="10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12800" algn="l" rtl="0"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SzPts val="9200"/>
              <a:buFont typeface="Arial"/>
              <a:buChar char="•"/>
              <a:defRPr sz="9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17550" algn="l" rtl="0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–"/>
              <a:defRPr sz="7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17550" algn="l" rtl="0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»"/>
              <a:defRPr sz="7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17550" algn="l" rtl="0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sz="7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17550" algn="l" rtl="0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sz="7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17550" algn="l" rtl="0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sz="7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17550" algn="l" rtl="0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ial"/>
              <a:buChar char="•"/>
              <a:defRPr sz="7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1783083" y="31358003"/>
            <a:ext cx="83210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66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2184381" y="31358003"/>
            <a:ext cx="112928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66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25557484" y="31358003"/>
            <a:ext cx="8321040" cy="1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750" tIns="174875" rIns="349750" bIns="1748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66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66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66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66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66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66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66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66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66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7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E6D5BA51-3590-4417-A8F9-C8527CCB08BF}"/>
              </a:ext>
            </a:extLst>
          </p:cNvPr>
          <p:cNvSpPr txBox="1"/>
          <p:nvPr/>
        </p:nvSpPr>
        <p:spPr>
          <a:xfrm>
            <a:off x="251242" y="32724805"/>
            <a:ext cx="5520908" cy="1107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99" b="1" dirty="0"/>
              <a:t>Fig 2</a:t>
            </a:r>
            <a:endParaRPr lang="en-CA" sz="6599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1062E27-0C2B-43D9-9E00-C88D1BDEF71E}"/>
              </a:ext>
            </a:extLst>
          </p:cNvPr>
          <p:cNvSpPr txBox="1"/>
          <p:nvPr/>
        </p:nvSpPr>
        <p:spPr>
          <a:xfrm>
            <a:off x="0" y="-39389"/>
            <a:ext cx="1092992" cy="91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65" b="1" dirty="0"/>
              <a:t>A)</a:t>
            </a:r>
            <a:endParaRPr lang="en-CA" sz="5365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6DC278B-E503-44A5-81C1-86246E63C51A}"/>
              </a:ext>
            </a:extLst>
          </p:cNvPr>
          <p:cNvSpPr txBox="1"/>
          <p:nvPr/>
        </p:nvSpPr>
        <p:spPr>
          <a:xfrm>
            <a:off x="11882182" y="-39389"/>
            <a:ext cx="1092992" cy="91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65" b="1" dirty="0"/>
              <a:t>B)</a:t>
            </a:r>
            <a:endParaRPr lang="en-CA" sz="5365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B49136-DEE8-432A-B524-B834C06A4830}"/>
              </a:ext>
            </a:extLst>
          </p:cNvPr>
          <p:cNvSpPr txBox="1"/>
          <p:nvPr/>
        </p:nvSpPr>
        <p:spPr>
          <a:xfrm>
            <a:off x="23565945" y="16693"/>
            <a:ext cx="1092992" cy="91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65" b="1" dirty="0"/>
              <a:t>C)</a:t>
            </a:r>
            <a:endParaRPr lang="en-CA" sz="5365" b="1" dirty="0"/>
          </a:p>
        </p:txBody>
      </p:sp>
      <p:sp>
        <p:nvSpPr>
          <p:cNvPr id="741" name="TextBox 740">
            <a:extLst>
              <a:ext uri="{FF2B5EF4-FFF2-40B4-BE49-F238E27FC236}">
                <a16:creationId xmlns:a16="http://schemas.microsoft.com/office/drawing/2014/main" id="{A7E4A5AC-E810-17F6-78E3-425FF0459172}"/>
              </a:ext>
            </a:extLst>
          </p:cNvPr>
          <p:cNvSpPr txBox="1"/>
          <p:nvPr/>
        </p:nvSpPr>
        <p:spPr>
          <a:xfrm>
            <a:off x="251242" y="12906138"/>
            <a:ext cx="1092992" cy="91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65" b="1" dirty="0"/>
              <a:t>D)</a:t>
            </a:r>
            <a:endParaRPr lang="en-CA" sz="5365" b="1" dirty="0"/>
          </a:p>
        </p:txBody>
      </p:sp>
      <p:sp>
        <p:nvSpPr>
          <p:cNvPr id="887" name="TextBox 886">
            <a:extLst>
              <a:ext uri="{FF2B5EF4-FFF2-40B4-BE49-F238E27FC236}">
                <a16:creationId xmlns:a16="http://schemas.microsoft.com/office/drawing/2014/main" id="{C327BAE6-FD14-15DA-6E2C-4CE2802726D2}"/>
              </a:ext>
            </a:extLst>
          </p:cNvPr>
          <p:cNvSpPr txBox="1"/>
          <p:nvPr/>
        </p:nvSpPr>
        <p:spPr>
          <a:xfrm>
            <a:off x="18961912" y="13429856"/>
            <a:ext cx="1092992" cy="91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65" b="1" dirty="0"/>
              <a:t>E)</a:t>
            </a:r>
            <a:endParaRPr lang="en-CA" sz="5365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B5A95E-9723-46BD-AB02-02E705227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113" y="1018304"/>
            <a:ext cx="35051999" cy="119495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E66DFE-6A14-4347-AEB0-8FAAF5A2A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113" y="14680315"/>
            <a:ext cx="17280000" cy="1728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5E9211-8859-4DB0-AA87-A59D09EDB2D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0183" t="9985" r="9287" b="10009"/>
          <a:stretch/>
        </p:blipFill>
        <p:spPr>
          <a:xfrm>
            <a:off x="18213489" y="14680315"/>
            <a:ext cx="17393048" cy="1728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7051</TotalTime>
  <Words>12</Words>
  <Application>Microsoft Office PowerPoint</Application>
  <PresentationFormat>Произвольный</PresentationFormat>
  <Paragraphs>6</Paragraphs>
  <Slides>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Dmitriy Dmit</cp:lastModifiedBy>
  <cp:revision>323</cp:revision>
  <dcterms:modified xsi:type="dcterms:W3CDTF">2023-09-02T07:56:09Z</dcterms:modified>
</cp:coreProperties>
</file>